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BDDC1B-58A4-B4CF-3FCD-1D260EE6A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ECB4F8-D3F0-1128-CCAC-CDB908412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861C9C-3C1A-ECF5-675F-C1F1E81A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A513F4-6982-EF9F-B43E-A22C5CF9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EA38FF-789A-3105-7616-55C4D757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51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3BCA2C-D37C-7E75-8E39-14D2E68B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6DFC31-9296-95F0-078A-A7338982D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763258-F3F2-A5E9-C9B5-DB70135C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67E73F-7CF5-F1C0-2AFE-C79F083B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512E06-C4EE-57AF-1D2F-6526A458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45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936A5B7-FA33-0545-004E-677B6ADCE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A88A35-67C1-6976-E3A2-63A085397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9B5BC1-DDF2-A06B-BBEB-F11D30D7D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51F90B-2697-5B7E-0508-A4A9D26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3CAA7A-5516-9714-F84B-DBE342EA8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9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8FB10-17FB-7D21-30B3-3F06848CF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B45A8-50D8-5061-8535-F9DE95E14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0F22BA-B536-9D66-5CB1-5A898D0E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F36E2-264B-04E9-20CE-71FC8B62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47AA94-60BF-19B3-A97B-9521B501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39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11423-0702-139E-3237-2FD667AA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4959EB-E3D8-C72D-6461-0E60DA32A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B65607-7FA2-5FD6-295E-748F89B08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386A5C-AA02-2F1C-05D2-8A2394C3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137EF8-4634-BC86-D4A0-5D168439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00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1DC964-8919-101E-A6C1-120F8B06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74DE05-27E7-F6B9-EF33-A09062835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18DCBD-D98E-4DFD-D2D7-F27CC6C56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8441BC-A26A-BA41-4943-9892A15B2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0EE3E3-EEAF-57FD-D80C-0F881500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26A8934-5EB0-45D2-6122-5CC0A06C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2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A54B3-82AD-190A-2FCF-4506386C7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6BBE5A-6E86-A90A-F981-95163CFAF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E519049-9601-CB7A-5736-0688A9584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C7E4293-3746-E970-F85C-8AD2A1839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3BC995-A310-EBFA-E10D-30ACB7220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2CE205-1BC0-78E8-452F-9E27F9BE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16AA3C-AC1B-A154-5B96-D84BD9E8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020282-4E89-5534-4BD1-575FCD3EB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85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A17B15-344A-F297-F0B9-80E12567F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D89036-2FD8-54C2-B757-DDE4140E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2DD7FF-9162-9E74-78C1-1B2CE7111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3CE7E8-506A-4396-1FEC-E13268B5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69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A5D0B5-4D07-0BFB-C5AD-44806C01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B729B2B-7E67-144D-8B33-BFDC304C5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14940C5-FA0B-9D68-E82F-C7385D9A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46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22CA58-CFBC-3705-8E20-6556D057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8D604A-7AFD-7CBB-B7AC-C6016BD9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21221E-84F6-E0C4-433E-DDAD98126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92ADEE-B56F-9087-EF4F-ADC5EE4C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052069-20FB-A337-5C04-71A36A63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EE7B5D-B654-6EE2-BE41-A37E25D7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77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BC767E-46EA-7FB4-8BE8-BA42DDAC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39C8C0-28BD-ECD6-44B4-E48B5C733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39D4AA-0BC6-E8AF-F57C-BD55CF85D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654604-18F6-EF1A-198E-AFC23E49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70802E-D797-0B4F-314D-22C9FBF1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457AFA-E9EE-9641-9CB3-5BFBE7DA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57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80C0611-01E0-70E6-A700-FBDC8A49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33EE01-C845-4CC9-4073-E8FF61011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FF6B4F-7D26-7AE0-65CE-6015FC136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EF1D-4C7E-40DC-AE36-C4417DA4FF8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45B5B9-99A8-809C-1970-F82B23C4E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6A40B-2F71-1EA0-4E59-5611B8527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1E07D-231C-4EA1-9324-0DAB64DA98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62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52236C-E803-D1E0-7C92-DA8423EDE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363" y="498763"/>
            <a:ext cx="10861964" cy="1910484"/>
          </a:xfrm>
        </p:spPr>
        <p:txBody>
          <a:bodyPr>
            <a:normAutofit/>
          </a:bodyPr>
          <a:lstStyle/>
          <a:p>
            <a:r>
              <a:rPr lang="it-IT" sz="11500" b="1" dirty="0">
                <a:solidFill>
                  <a:srgbClr val="FF0000"/>
                </a:solidFill>
              </a:rPr>
              <a:t>AVVISO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5B16D5-CC08-9B89-FD92-429E11BFC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672" y="2898704"/>
            <a:ext cx="10986655" cy="2809153"/>
          </a:xfrm>
        </p:spPr>
        <p:txBody>
          <a:bodyPr>
            <a:normAutofit fontScale="85000" lnSpcReduction="20000"/>
          </a:bodyPr>
          <a:lstStyle/>
          <a:p>
            <a:r>
              <a:rPr lang="it-IT" sz="5100" dirty="0"/>
              <a:t>La presentazione sullo spazio e la Via Lattea è stata appena pubblicata. Buona lettura!</a:t>
            </a:r>
          </a:p>
          <a:p>
            <a:r>
              <a:rPr lang="it-IT" sz="5100" dirty="0"/>
              <a:t> </a:t>
            </a:r>
          </a:p>
          <a:p>
            <a:pPr algn="l"/>
            <a:r>
              <a:rPr lang="it-IT" sz="5100" dirty="0"/>
              <a:t>Il titolare, </a:t>
            </a:r>
          </a:p>
          <a:p>
            <a:pPr algn="l"/>
            <a:r>
              <a:rPr lang="it-IT" sz="5100" dirty="0"/>
              <a:t>Gregorio Bianchi Di Giulio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561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AVVISO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Lodovico Bianchi Di Giulio</dc:creator>
  <cp:lastModifiedBy>Lodovico Bianchi Di Giulio</cp:lastModifiedBy>
  <cp:revision>1</cp:revision>
  <dcterms:created xsi:type="dcterms:W3CDTF">2025-03-11T16:32:12Z</dcterms:created>
  <dcterms:modified xsi:type="dcterms:W3CDTF">2025-03-11T16:40:41Z</dcterms:modified>
</cp:coreProperties>
</file>